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3" r:id="rId2"/>
    <p:sldId id="286" r:id="rId3"/>
    <p:sldId id="294" r:id="rId4"/>
    <p:sldId id="284" r:id="rId5"/>
    <p:sldId id="256" r:id="rId6"/>
    <p:sldId id="289" r:id="rId7"/>
    <p:sldId id="293" r:id="rId8"/>
    <p:sldId id="291" r:id="rId9"/>
    <p:sldId id="290" r:id="rId10"/>
    <p:sldId id="292" r:id="rId11"/>
    <p:sldId id="279" r:id="rId12"/>
    <p:sldId id="287" r:id="rId13"/>
    <p:sldId id="259" r:id="rId14"/>
    <p:sldId id="257" r:id="rId15"/>
    <p:sldId id="265" r:id="rId16"/>
    <p:sldId id="282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B2B2B2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2D70089-3CFB-4ABC-87DA-C4F43BE656D9}" type="datetimeFigureOut">
              <a:rPr lang="en-US"/>
              <a:pPr>
                <a:defRPr/>
              </a:pPr>
              <a:t>3/31/2016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B2EB0FC-0130-4BFD-8D70-1EDD39C60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548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2EB0FC-0130-4BFD-8D70-1EDD39C60BF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45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405A3C-BF98-47E7-8714-4CFE39F54DF2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38499-6AF4-44F4-8CF1-60A52A0A4C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4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85A10-FC6D-4E06-A531-57D96C069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0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E272C-159E-46EF-A544-21AD8EEEB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8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22ACC-6A58-4AE0-BC6E-1CCAD36B7C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1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6A0CC-A5F9-4E09-A68B-29E59370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26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0B134-E549-4FA5-9243-3E24E1860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952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A2C57-AB4E-4C32-8AC5-44AA17D48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223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3A536-F6A6-441F-82CA-836C60160E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73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901A4-5FB3-4A80-B78E-4BD73E043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28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63683-F0CB-4A3B-8C38-DDFA7BD10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79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C7B96-35E4-4C3C-A569-F3E628145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66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56362BA-7737-40B1-B3C0-73D13D8A8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gif"/><Relationship Id="rId5" Type="http://schemas.openxmlformats.org/officeDocument/2006/relationships/image" Target="../media/image16.gif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WordArt 9"/>
          <p:cNvSpPr>
            <a:spLocks noChangeArrowheads="1" noChangeShapeType="1" noTextEdit="1"/>
          </p:cNvSpPr>
          <p:nvPr/>
        </p:nvSpPr>
        <p:spPr bwMode="auto">
          <a:xfrm>
            <a:off x="2057400" y="2743200"/>
            <a:ext cx="44958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Revue"/>
              </a:rPr>
              <a:t>Chính taû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8153400" cy="46545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11" descr="Buomb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989638"/>
            <a:ext cx="76962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6400800" y="2514600"/>
            <a:ext cx="1752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90600" y="2057400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4495800" y="3581400"/>
            <a:ext cx="1066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133600" y="5105400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46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65113"/>
            <a:ext cx="8901112" cy="644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11" descr="Buomb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989638"/>
            <a:ext cx="76962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052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24200"/>
            <a:ext cx="214313" cy="1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600200"/>
            <a:ext cx="214313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106363"/>
            <a:ext cx="8910637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898525" y="152400"/>
            <a:ext cx="71024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/>
              <a:t>(2) . Điền vào chỗ trống:</a:t>
            </a:r>
          </a:p>
          <a:p>
            <a:pPr eaLnBrk="1" hangingPunct="1"/>
            <a:r>
              <a:rPr lang="en-US" sz="3200" b="1"/>
              <a:t>a) </a:t>
            </a:r>
            <a:r>
              <a:rPr lang="en-US" sz="3200" b="1">
                <a:solidFill>
                  <a:srgbClr val="FF0000"/>
                </a:solidFill>
              </a:rPr>
              <a:t>s</a:t>
            </a:r>
            <a:r>
              <a:rPr lang="en-US" sz="3200" b="1"/>
              <a:t> hay </a:t>
            </a:r>
            <a:r>
              <a:rPr lang="en-US" sz="3200" b="1">
                <a:solidFill>
                  <a:srgbClr val="FF0000"/>
                </a:solidFill>
              </a:rPr>
              <a:t>x</a:t>
            </a:r>
            <a:r>
              <a:rPr lang="en-US" sz="3200" b="1"/>
              <a:t> ?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381000" y="1143000"/>
            <a:ext cx="8534400" cy="5462588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Giảm 20 cân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/>
              <a:t>    Một người to béo kể với bạn 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/>
              <a:t>     - Tôi muốn gầy bớt đi, bác …ĩ khuyên là mỗi …áng phải cưỡi ngựa chạy mươi vòng …ung quanh thị …ã. Tôi theo lời khuyên đó đã một tháng nay.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/>
              <a:t>    - Kết quả ra …ao ? – Người bạn hỏi :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/>
              <a:t>    - Kết quả là con ngựa mà tôi cưỡi …út mất 20 cân.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 b="1"/>
              <a:t>         </a:t>
            </a:r>
            <a:r>
              <a:rPr lang="en-US" sz="2800" b="1" i="1"/>
              <a:t>Truyện vui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705600" y="49530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57200" y="28336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971800" y="4357688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527675" y="23622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232025" y="3276600"/>
            <a:ext cx="434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7162800" y="28194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80" grpId="0"/>
      <p:bldP spid="3081" grpId="0"/>
      <p:bldP spid="3082" grpId="0"/>
      <p:bldP spid="3083" grpId="0"/>
      <p:bldP spid="308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381000" y="2863850"/>
            <a:ext cx="807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/>
              <a:t>+ </a:t>
            </a:r>
            <a:r>
              <a:rPr lang="en-US" sz="3200" b="1" dirty="0" err="1"/>
              <a:t>Làm</a:t>
            </a:r>
            <a:r>
              <a:rPr lang="en-US" sz="3200" b="1" dirty="0"/>
              <a:t> </a:t>
            </a:r>
            <a:r>
              <a:rPr lang="en-US" sz="3200" b="1" dirty="0" err="1"/>
              <a:t>thêm</a:t>
            </a:r>
            <a:r>
              <a:rPr lang="en-US" sz="3200" b="1" dirty="0"/>
              <a:t> </a:t>
            </a:r>
            <a:r>
              <a:rPr lang="en-US" sz="3200" b="1" dirty="0" err="1"/>
              <a:t>bài</a:t>
            </a:r>
            <a:r>
              <a:rPr lang="en-US" sz="3200" b="1" dirty="0"/>
              <a:t> </a:t>
            </a:r>
            <a:r>
              <a:rPr lang="en-US" sz="3200" b="1" dirty="0">
                <a:solidFill>
                  <a:srgbClr val="0000FF"/>
                </a:solidFill>
              </a:rPr>
              <a:t>(2). b)</a:t>
            </a:r>
            <a:r>
              <a:rPr lang="en-US" sz="3200" b="1" i="1" dirty="0">
                <a:solidFill>
                  <a:srgbClr val="0000FF"/>
                </a:solidFill>
              </a:rPr>
              <a:t> </a:t>
            </a:r>
            <a:r>
              <a:rPr lang="en-US" sz="3200" b="1" dirty="0" err="1"/>
              <a:t>vào</a:t>
            </a:r>
            <a:r>
              <a:rPr lang="en-US" sz="3200" b="1" dirty="0"/>
              <a:t> </a:t>
            </a:r>
            <a:r>
              <a:rPr lang="en-US" sz="3200" b="1" dirty="0" err="1" smtClean="0"/>
              <a:t>vở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tiếng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việt</a:t>
            </a:r>
            <a:r>
              <a:rPr lang="en-US" sz="3200" b="1" dirty="0" smtClean="0"/>
              <a:t> </a:t>
            </a:r>
            <a:r>
              <a:rPr lang="en-US" sz="3200" b="1" dirty="0"/>
              <a:t>.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3429000" y="1187450"/>
            <a:ext cx="2362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Dặn dò</a:t>
            </a: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381000" y="2101850"/>
            <a:ext cx="7620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/>
              <a:t>+ </a:t>
            </a:r>
            <a:r>
              <a:rPr lang="en-US" sz="3200" b="1" dirty="0" err="1"/>
              <a:t>Tự</a:t>
            </a:r>
            <a:r>
              <a:rPr lang="en-US" sz="3200" b="1" dirty="0"/>
              <a:t> </a:t>
            </a:r>
            <a:r>
              <a:rPr lang="en-US" sz="3200" b="1" dirty="0" err="1"/>
              <a:t>chữa</a:t>
            </a:r>
            <a:r>
              <a:rPr lang="en-US" sz="3200" b="1" dirty="0"/>
              <a:t> </a:t>
            </a:r>
            <a:r>
              <a:rPr lang="en-US" sz="3200" b="1" dirty="0" err="1"/>
              <a:t>lỗi</a:t>
            </a:r>
            <a:r>
              <a:rPr lang="en-US" sz="3200" b="1" dirty="0"/>
              <a:t> </a:t>
            </a:r>
            <a:r>
              <a:rPr lang="en-US" sz="3200" b="1" dirty="0" err="1"/>
              <a:t>chính</a:t>
            </a:r>
            <a:r>
              <a:rPr lang="en-US" sz="3200" b="1" dirty="0"/>
              <a:t> </a:t>
            </a:r>
            <a:r>
              <a:rPr lang="en-US" sz="3200" b="1" dirty="0" err="1"/>
              <a:t>tả</a:t>
            </a:r>
            <a:r>
              <a:rPr lang="en-US" sz="3200" b="1" dirty="0"/>
              <a:t>.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381000" y="3733800"/>
            <a:ext cx="8534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/>
              <a:t>+ </a:t>
            </a:r>
            <a:r>
              <a:rPr lang="en-US" sz="3200" b="1" dirty="0" err="1"/>
              <a:t>Chuẩn</a:t>
            </a:r>
            <a:r>
              <a:rPr lang="en-US" sz="3200" b="1" dirty="0"/>
              <a:t> </a:t>
            </a:r>
            <a:r>
              <a:rPr lang="en-US" sz="3200" b="1" dirty="0" err="1"/>
              <a:t>bị</a:t>
            </a:r>
            <a:r>
              <a:rPr lang="en-US" sz="3200" b="1" dirty="0"/>
              <a:t> </a:t>
            </a:r>
            <a:r>
              <a:rPr lang="en-US" sz="3200" b="1" dirty="0" err="1"/>
              <a:t>tiết</a:t>
            </a:r>
            <a:r>
              <a:rPr lang="en-US" sz="3200" b="1" dirty="0"/>
              <a:t> </a:t>
            </a:r>
            <a:r>
              <a:rPr lang="en-US" sz="3200" b="1" dirty="0" err="1"/>
              <a:t>tập</a:t>
            </a:r>
            <a:r>
              <a:rPr lang="en-US" sz="3200" b="1" dirty="0"/>
              <a:t> </a:t>
            </a:r>
            <a:r>
              <a:rPr lang="en-US" sz="3200" b="1" dirty="0" err="1"/>
              <a:t>làm</a:t>
            </a:r>
            <a:r>
              <a:rPr lang="en-US" sz="3200" b="1" dirty="0"/>
              <a:t> </a:t>
            </a:r>
            <a:r>
              <a:rPr lang="en-US" sz="3200" b="1" dirty="0" err="1"/>
              <a:t>văn</a:t>
            </a:r>
            <a:r>
              <a:rPr lang="en-US" sz="3200" b="1" dirty="0"/>
              <a:t>: </a:t>
            </a:r>
            <a:r>
              <a:rPr lang="en-US" sz="3200" b="1" dirty="0" err="1">
                <a:solidFill>
                  <a:srgbClr val="0000FF"/>
                </a:solidFill>
              </a:rPr>
              <a:t>Kể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lại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một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trận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đấu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thể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thao</a:t>
            </a:r>
            <a:endParaRPr lang="en-US" sz="36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G00056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219200" y="146050"/>
            <a:ext cx="7924800" cy="8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AG00056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" y="6477000"/>
            <a:ext cx="7391400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AG00056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2802731" y="3490119"/>
            <a:ext cx="6435725" cy="6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AG00056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860257" y="3158331"/>
            <a:ext cx="6165850" cy="6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4926013"/>
            <a:ext cx="1998662" cy="183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" y="28575"/>
            <a:ext cx="1981200" cy="197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6" name="Picture 9" descr="XMAS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819400"/>
            <a:ext cx="289560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9" name="Picture 11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286000"/>
            <a:ext cx="102870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0" name="Picture 12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81000"/>
            <a:ext cx="1676400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1" name="Picture 13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981200"/>
            <a:ext cx="102870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2" name="Picture 14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19400"/>
            <a:ext cx="20193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3" name="Picture 15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495800"/>
            <a:ext cx="102870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4" name="Picture 16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791200"/>
            <a:ext cx="102870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 descr="Green marble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WordArt 7" descr="Paper bag"/>
          <p:cNvSpPr>
            <a:spLocks noChangeArrowheads="1" noChangeShapeType="1" noTextEdit="1"/>
          </p:cNvSpPr>
          <p:nvPr/>
        </p:nvSpPr>
        <p:spPr bwMode="auto">
          <a:xfrm>
            <a:off x="2600325" y="1219200"/>
            <a:ext cx="39433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KIỂM TRA BÀI CŨ </a:t>
            </a:r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381000" y="2133600"/>
            <a:ext cx="548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</a:rPr>
              <a:t>Viết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các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từ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sau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đây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762000" y="2895600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/>
              <a:t>nhảy</a:t>
            </a:r>
            <a:r>
              <a:rPr lang="en-US" sz="3600" b="1" dirty="0"/>
              <a:t> </a:t>
            </a:r>
            <a:r>
              <a:rPr lang="en-US" sz="3600" b="1" dirty="0" err="1"/>
              <a:t>xa</a:t>
            </a:r>
            <a:r>
              <a:rPr lang="en-US" sz="3600" b="1" dirty="0"/>
              <a:t> 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762000" y="3758625"/>
            <a:ext cx="2286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/>
              <a:t>nhảy</a:t>
            </a:r>
            <a:r>
              <a:rPr lang="en-US" sz="3600" b="1" dirty="0"/>
              <a:t> </a:t>
            </a:r>
            <a:r>
              <a:rPr lang="en-US" sz="3600" b="1" dirty="0" err="1"/>
              <a:t>sào</a:t>
            </a:r>
            <a:r>
              <a:rPr lang="en-US" sz="3600" b="1" dirty="0"/>
              <a:t> 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838200" y="4611469"/>
            <a:ext cx="1752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/>
              <a:t>xiếc</a:t>
            </a:r>
            <a:r>
              <a:rPr lang="en-US" sz="3600" b="1" dirty="0"/>
              <a:t> 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3962399" y="2895600"/>
            <a:ext cx="25812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/>
              <a:t>sới</a:t>
            </a:r>
            <a:r>
              <a:rPr lang="en-US" sz="3600" b="1" dirty="0"/>
              <a:t> </a:t>
            </a:r>
            <a:r>
              <a:rPr lang="en-US" sz="3600" b="1" dirty="0" err="1"/>
              <a:t>vật</a:t>
            </a:r>
            <a:endParaRPr 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038600" y="3733800"/>
            <a:ext cx="2343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8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/>
      <p:bldP spid="4107" grpId="0"/>
      <p:bldP spid="4110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H tap TD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6172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5562600"/>
            <a:ext cx="9144000" cy="12827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FF99"/>
                </a:solidFill>
                <a:latin typeface="VNI-Times" pitchFamily="2" charset="0"/>
              </a:rPr>
              <a:t>AÛnh chuïp Baùc Hoà ñang laøm gì ?</a:t>
            </a:r>
            <a:r>
              <a:rPr lang="en-US" sz="2800">
                <a:solidFill>
                  <a:srgbClr val="FFFF99"/>
                </a:solidFill>
                <a:latin typeface="VNI-Times" pitchFamily="2" charset="0"/>
              </a:rPr>
              <a:t> </a:t>
            </a:r>
          </a:p>
          <a:p>
            <a:pPr algn="ctr">
              <a:spcBef>
                <a:spcPct val="50000"/>
              </a:spcBef>
            </a:pPr>
            <a:endParaRPr lang="en-US" sz="2800">
              <a:solidFill>
                <a:srgbClr val="FFFF99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318400"/>
      </p:ext>
    </p:extLst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WordArt 5"/>
          <p:cNvSpPr>
            <a:spLocks noChangeArrowheads="1" noChangeShapeType="1" noTextEdit="1"/>
          </p:cNvSpPr>
          <p:nvPr/>
        </p:nvSpPr>
        <p:spPr bwMode="auto">
          <a:xfrm>
            <a:off x="838200" y="1228725"/>
            <a:ext cx="7543800" cy="1057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Lời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kêu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gọi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toàn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dân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tập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thể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dục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946564" y="516298"/>
            <a:ext cx="5562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</a:rPr>
              <a:t>Chính</a:t>
            </a:r>
            <a:r>
              <a:rPr lang="en-US" sz="3200" b="1" u="sng" dirty="0">
                <a:latin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</a:rPr>
              <a:t>tả</a:t>
            </a:r>
            <a:r>
              <a:rPr lang="en-US" sz="3200" b="1" dirty="0">
                <a:latin typeface="Times New Roman" pitchFamily="18" charset="0"/>
              </a:rPr>
              <a:t>: ( </a:t>
            </a:r>
            <a:r>
              <a:rPr lang="en-US" sz="3200" b="1" dirty="0" err="1">
                <a:latin typeface="Times New Roman" pitchFamily="18" charset="0"/>
              </a:rPr>
              <a:t>Nghe</a:t>
            </a:r>
            <a:r>
              <a:rPr lang="en-US" sz="3200" b="1" dirty="0">
                <a:latin typeface="Times New Roman" pitchFamily="18" charset="0"/>
              </a:rPr>
              <a:t> – </a:t>
            </a:r>
            <a:r>
              <a:rPr lang="en-US" sz="3200" b="1" dirty="0" err="1">
                <a:latin typeface="Times New Roman" pitchFamily="18" charset="0"/>
              </a:rPr>
              <a:t>viết</a:t>
            </a:r>
            <a:r>
              <a:rPr lang="en-US" sz="3200" b="1" dirty="0"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8153400" cy="46545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11" descr="Buomb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989638"/>
            <a:ext cx="76962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1295400" y="152400"/>
            <a:ext cx="7620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+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Vì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dân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dục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?</a:t>
            </a:r>
          </a:p>
        </p:txBody>
      </p:sp>
      <p:pic>
        <p:nvPicPr>
          <p:cNvPr id="106503" name="Picture 7" descr="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15319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504" name="Rectangle 8"/>
          <p:cNvSpPr>
            <a:spLocks noChangeArrowheads="1"/>
          </p:cNvSpPr>
          <p:nvPr/>
        </p:nvSpPr>
        <p:spPr bwMode="auto">
          <a:xfrm>
            <a:off x="1295400" y="2099608"/>
            <a:ext cx="78486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Times New Roman" pitchFamily="18" charset="0"/>
              </a:rPr>
              <a:t>  </a:t>
            </a:r>
            <a:r>
              <a:rPr lang="en-US" sz="4000" dirty="0" err="1">
                <a:latin typeface="Times New Roman" pitchFamily="18" charset="0"/>
              </a:rPr>
              <a:t>Vì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mỗi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một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người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dân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yếu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ớt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tức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cả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nước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yếu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ớt</a:t>
            </a:r>
            <a:r>
              <a:rPr lang="en-US" sz="4000" dirty="0">
                <a:latin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</a:rPr>
              <a:t>mỗi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một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người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dân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mạnh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khỏe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cả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nước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mạnh</a:t>
            </a:r>
            <a:r>
              <a:rPr lang="en-US" sz="4000" dirty="0">
                <a:latin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</a:rPr>
              <a:t>khỏe</a:t>
            </a:r>
            <a:r>
              <a:rPr lang="en-US" sz="4000" dirty="0">
                <a:latin typeface="Times New Roman" pitchFamily="18" charset="0"/>
              </a:rPr>
              <a:t>.</a:t>
            </a:r>
          </a:p>
        </p:txBody>
      </p:sp>
      <p:sp>
        <p:nvSpPr>
          <p:cNvPr id="106507" name="Rectangle 11"/>
          <p:cNvSpPr>
            <a:spLocks noRot="1" noChangeArrowheads="1"/>
          </p:cNvSpPr>
          <p:nvPr/>
        </p:nvSpPr>
        <p:spPr bwMode="auto">
          <a:xfrm>
            <a:off x="3886200" y="228600"/>
            <a:ext cx="5029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 eaLnBrk="1" hangingPunct="1"/>
            <a:endParaRPr lang="en-US" sz="2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239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2" grpId="0"/>
      <p:bldP spid="1065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8153400" cy="46545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33400" y="191869"/>
            <a:ext cx="7620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+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Đoạn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văn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mấy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3268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8153400" cy="465455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11" descr="Buomb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989638"/>
            <a:ext cx="76962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81000" y="0"/>
            <a:ext cx="6858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+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nào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đoạn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văn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hoa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?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hoa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1447800" y="15240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>
            <a:off x="990600" y="20574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4572000" y="30480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1143000" y="4572000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8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 descr="Green marble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Text Box 13"/>
          <p:cNvSpPr txBox="1">
            <a:spLocks noChangeArrowheads="1"/>
          </p:cNvSpPr>
          <p:nvPr/>
        </p:nvSpPr>
        <p:spPr bwMode="auto">
          <a:xfrm>
            <a:off x="685800" y="2819400"/>
            <a:ext cx="807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6151" name="Text Box 15"/>
          <p:cNvSpPr txBox="1">
            <a:spLocks noChangeArrowheads="1"/>
          </p:cNvSpPr>
          <p:nvPr/>
        </p:nvSpPr>
        <p:spPr bwMode="auto">
          <a:xfrm>
            <a:off x="2362200" y="1524000"/>
            <a:ext cx="5867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 dirty="0" err="1">
                <a:solidFill>
                  <a:schemeClr val="accent2"/>
                </a:solidFill>
              </a:rPr>
              <a:t>Luyện</a:t>
            </a:r>
            <a:r>
              <a:rPr lang="en-US" sz="4800" b="1" dirty="0">
                <a:solidFill>
                  <a:schemeClr val="accent2"/>
                </a:solidFill>
              </a:rPr>
              <a:t> </a:t>
            </a:r>
            <a:r>
              <a:rPr lang="en-US" sz="4800" b="1" dirty="0" err="1">
                <a:solidFill>
                  <a:schemeClr val="accent2"/>
                </a:solidFill>
              </a:rPr>
              <a:t>viết</a:t>
            </a:r>
            <a:r>
              <a:rPr lang="en-US" sz="4800" b="1" dirty="0">
                <a:solidFill>
                  <a:schemeClr val="accent2"/>
                </a:solidFill>
              </a:rPr>
              <a:t> </a:t>
            </a:r>
            <a:r>
              <a:rPr lang="en-US" sz="4800" b="1" dirty="0" err="1">
                <a:solidFill>
                  <a:schemeClr val="accent2"/>
                </a:solidFill>
              </a:rPr>
              <a:t>từ</a:t>
            </a:r>
            <a:r>
              <a:rPr lang="en-US" sz="4800" b="1" dirty="0">
                <a:solidFill>
                  <a:schemeClr val="accent2"/>
                </a:solidFill>
              </a:rPr>
              <a:t> </a:t>
            </a:r>
            <a:r>
              <a:rPr lang="en-US" sz="4800" b="1" dirty="0" err="1">
                <a:solidFill>
                  <a:schemeClr val="accent2"/>
                </a:solidFill>
              </a:rPr>
              <a:t>khó</a:t>
            </a:r>
            <a:r>
              <a:rPr lang="en-US" sz="4800" b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" y="2844225"/>
            <a:ext cx="381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gìn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4318337"/>
            <a:ext cx="350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ức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9200" y="2844225"/>
            <a:ext cx="342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ếu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ớt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4267200"/>
            <a:ext cx="342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phận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01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2" grpId="0"/>
      <p:bldP spid="3" grpId="0"/>
      <p:bldP spid="4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`&amp;quot;&quot;/&gt;&lt;property id=&quot;20307&quot; value=&quot;281&quot;/&gt;&lt;/object&gt;&lt;object type=&quot;3&quot; unique_id=&quot;10005&quot;&gt;&lt;property id=&quot;20148&quot; value=&quot;5&quot;/&gt;&lt;property id=&quot;20300&quot; value=&quot;Slide 2&quot;/&gt;&lt;property id=&quot;20307&quot; value=&quot;283&quot;/&gt;&lt;/object&gt;&lt;object type=&quot;3&quot; unique_id=&quot;10006&quot;&gt;&lt;property id=&quot;20148&quot; value=&quot;5&quot;/&gt;&lt;property id=&quot;20300&quot; value=&quot;Slide 3&quot;/&gt;&lt;property id=&quot;20307&quot; value=&quot;284&quot;/&gt;&lt;/object&gt;&lt;object type=&quot;3&quot; unique_id=&quot;10007&quot;&gt;&lt;property id=&quot;20148&quot; value=&quot;5&quot;/&gt;&lt;property id=&quot;20300&quot; value=&quot;Slide 4&quot;/&gt;&lt;property id=&quot;20307&quot; value=&quot;256&quot;/&gt;&lt;/object&gt;&lt;object type=&quot;3&quot; unique_id=&quot;10008&quot;&gt;&lt;property id=&quot;20148&quot; value=&quot;5&quot;/&gt;&lt;property id=&quot;20300&quot; value=&quot;Slide 5&quot;/&gt;&lt;property id=&quot;20307&quot; value=&quot;278&quot;/&gt;&lt;/object&gt;&lt;object type=&quot;3&quot; unique_id=&quot;10009&quot;&gt;&lt;property id=&quot;20148&quot; value=&quot;5&quot;/&gt;&lt;property id=&quot;20300&quot; value=&quot;Slide 6&quot;/&gt;&lt;property id=&quot;20307&quot; value=&quot;279&quot;/&gt;&lt;/object&gt;&lt;object type=&quot;3&quot; unique_id=&quot;10010&quot;&gt;&lt;property id=&quot;20148&quot; value=&quot;5&quot;/&gt;&lt;property id=&quot;20300&quot; value=&quot;Slide 7&quot;/&gt;&lt;property id=&quot;20307&quot; value=&quot;276&quot;/&gt;&lt;/object&gt;&lt;object type=&quot;3&quot; unique_id=&quot;10011&quot;&gt;&lt;property id=&quot;20148&quot; value=&quot;5&quot;/&gt;&lt;property id=&quot;20300&quot; value=&quot;Slide 8&quot;/&gt;&lt;property id=&quot;20307&quot; value=&quot;259&quot;/&gt;&lt;/object&gt;&lt;object type=&quot;3&quot; unique_id=&quot;10012&quot;&gt;&lt;property id=&quot;20148&quot; value=&quot;5&quot;/&gt;&lt;property id=&quot;20300&quot; value=&quot;Slide 9&quot;/&gt;&lt;property id=&quot;20307&quot; value=&quot;257&quot;/&gt;&lt;/object&gt;&lt;object type=&quot;3&quot; unique_id=&quot;10013&quot;&gt;&lt;property id=&quot;20148&quot; value=&quot;5&quot;/&gt;&lt;property id=&quot;20300&quot; value=&quot;Slide 10&quot;/&gt;&lt;property id=&quot;20307&quot; value=&quot;265&quot;/&gt;&lt;/object&gt;&lt;object type=&quot;3&quot; unique_id=&quot;10014&quot;&gt;&lt;property id=&quot;20148&quot; value=&quot;5&quot;/&gt;&lt;property id=&quot;20300&quot; value=&quot;Slide 11&quot;/&gt;&lt;property id=&quot;20307&quot; value=&quot;28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267</Words>
  <Application>Microsoft Office PowerPoint</Application>
  <PresentationFormat>On-screen Show (4:3)</PresentationFormat>
  <Paragraphs>40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79 NGUYEN TRONG KY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`</dc:title>
  <dc:creator>Hi</dc:creator>
  <cp:lastModifiedBy>Hi</cp:lastModifiedBy>
  <cp:revision>57</cp:revision>
  <dcterms:created xsi:type="dcterms:W3CDTF">2009-02-08T03:37:48Z</dcterms:created>
  <dcterms:modified xsi:type="dcterms:W3CDTF">2016-03-30T23:42:56Z</dcterms:modified>
</cp:coreProperties>
</file>